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94" r:id="rId2"/>
    <p:sldId id="297" r:id="rId3"/>
    <p:sldId id="257" r:id="rId4"/>
    <p:sldId id="298" r:id="rId5"/>
    <p:sldId id="301" r:id="rId6"/>
    <p:sldId id="302" r:id="rId7"/>
    <p:sldId id="305" r:id="rId8"/>
    <p:sldId id="300" r:id="rId9"/>
    <p:sldId id="304" r:id="rId10"/>
    <p:sldId id="299" r:id="rId11"/>
    <p:sldId id="30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1120"/>
    <a:srgbClr val="600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5"/>
    <p:restoredTop sz="96070"/>
  </p:normalViewPr>
  <p:slideViewPr>
    <p:cSldViewPr snapToGrid="0" snapToObjects="1">
      <p:cViewPr varScale="1">
        <p:scale>
          <a:sx n="115" d="100"/>
          <a:sy n="115" d="100"/>
        </p:scale>
        <p:origin x="2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57773-3951-004E-AD9F-302D815298C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DC1DC-8122-2E48-8B61-CA5A754F6A5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02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21440-889F-E644-A611-408675656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53AEF43-3C84-E14B-A9A5-86FE2D39C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1CDFAA-02EE-C846-9288-5003BF70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81088-57B4-8646-B37A-4CBEA9A8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CB67C7-F7D1-7145-A1EA-3A6DC0C4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87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F7541-80CD-3445-A779-A4780E03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ECAB62-F7E7-3A43-9B2B-8BDD6313A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138451-30D5-134D-A2FF-D04E7167F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97C556-C020-CA4C-88E3-D1624068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9BFC73-0D3D-274D-A4C1-C67E5223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25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ACFCEB2-9C58-A047-93D7-B1D5365B5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2AC9BD-2B5A-6D4A-BEA4-16707654B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B5FF2B-6BC6-0249-AF4B-B1698C721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417749-38ED-9944-AFBF-1A1E069D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CCE900-8FF2-6D49-A476-D08E5D48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72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B703A-75FB-2A44-99B7-B4E180A3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E82186-7AC4-2141-B61A-2DC9CE8C4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7A90E1-EFC7-B445-B5B2-2F834ED9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04B06E-A5BC-9440-8B1C-3836E4A4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983B33-9FDD-2C42-8FDF-D9CBB7F2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96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9E4A79-2AFA-E642-9499-25AC16C25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862C1A-04B6-E646-8A1C-CE720830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B392E5-648D-A841-A523-DA1DC43B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F235D1-7189-F54C-B984-F94DCA76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0967ED-B664-FC4E-AE97-F7A29E5A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26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BFA95-55C2-7E41-8EAE-7E0D7B3E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5CDAD9-8ED5-244F-919C-AA4A35C36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96987F5-43B2-FE42-9AFB-D4E72F757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D54134-C241-F44B-B381-04C315F8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96049A7-5441-7142-88A6-23B90B91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13405D-F08A-1046-8BDB-1B2103C9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0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3A37B-3C97-3043-84B0-C6E177009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83907F-8E64-0F42-9397-1B0533A5A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7DCD94-8E14-EA4B-A91D-3AC910866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2D3BE87-CEDF-0E42-9969-332CD8A73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ACC335B-1193-5F49-8ABC-D83BE762C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8BC7CAC-D066-F54B-84BC-D45DB3A8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EEB3A63-F9AE-344A-8569-A57C11D7A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88889A-7C51-8141-B9F7-6047B9BC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00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F9E48-2F45-6349-B335-B8C474BB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7A84DAF-22E7-F849-AA17-7C1C4C4F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320B71-FF1D-014D-88DB-C53D273A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F5A2999-339D-8340-86A0-A0866CA6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18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50C1A9-403F-3944-889E-C7F47B7E6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12FBF28-15ED-8C4D-924F-67DF6556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EE39D2-204D-B142-BABE-6511E2ED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371AB-7B74-A942-A8B3-2B6D3D60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976875-BA6D-F44A-A0DC-1E20BE98E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8D0BCE-1045-8C4E-B746-791F95D0E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9320948-DB02-0040-BBA9-705AF63A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90D40D-6156-2E47-99ED-5B0F8A13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DB0931-A2AE-044B-AFEB-BA1EAD89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1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DF9AD-3027-1C44-9834-97AB0168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4277058-5B50-2148-8309-494289494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1B9B4C-432E-FA4C-82A6-E54B4BE96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6D53A2-6A17-4442-B830-48F9F7521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4B1728-4B0F-104F-B2B3-C1149EB0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E560DD-9278-A047-B314-B5F12D5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41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EEB3A24-26D9-0C4A-9B8F-9D51A782F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F96ED9-FC27-7E4C-8CEA-7D5DE4AF5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EBC8D8-EB01-2944-A0B1-B3A39D9C5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74117-1EFB-DD46-B97B-47DBB410E10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53E538-610B-DC40-A7A8-765CBE52B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281A85-ABDF-6A49-B9F7-DA3B8AFCC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A0FDE-1B6A-AF46-9622-A45CC68D16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42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g"/><Relationship Id="rId11" Type="http://schemas.openxmlformats.org/officeDocument/2006/relationships/image" Target="../media/image4.png"/><Relationship Id="rId5" Type="http://schemas.openxmlformats.org/officeDocument/2006/relationships/image" Target="../media/image14.jpg"/><Relationship Id="rId10" Type="http://schemas.openxmlformats.org/officeDocument/2006/relationships/image" Target="../media/image3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CADC319-895B-9341-82BE-6176EC4F3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28" r="2" b="27390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30E980-09C3-4C4A-B71C-46D10E1BF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30764" y="5480655"/>
            <a:ext cx="1248298" cy="103183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6CA892A-E1DC-7847-9701-D87FB2FCC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8CDEA5-5679-E648-854F-349077B3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847" y="5345672"/>
            <a:ext cx="488830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701120"/>
                </a:solidFill>
                <a:latin typeface="Univers 57 Condensed" pitchFamily="2" charset="0"/>
              </a:rPr>
              <a:t>Wat is </a:t>
            </a:r>
            <a:r>
              <a:rPr lang="en-US" dirty="0" err="1">
                <a:solidFill>
                  <a:srgbClr val="701120"/>
                </a:solidFill>
                <a:latin typeface="Univers 57 Condensed" pitchFamily="2" charset="0"/>
              </a:rPr>
              <a:t>koffie</a:t>
            </a:r>
            <a:r>
              <a:rPr lang="en-US" dirty="0">
                <a:solidFill>
                  <a:srgbClr val="701120"/>
                </a:solidFill>
                <a:latin typeface="Univers 57 Condense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7806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3404"/>
    </mc:Choice>
    <mc:Fallback>
      <p:transition spd="slow" advTm="13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5426069-1C61-4042-A097-36AB9D74C2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21800" t="8549" r="37733" b="4029"/>
          <a:stretch/>
        </p:blipFill>
        <p:spPr>
          <a:xfrm rot="5400000">
            <a:off x="2045496" y="-960894"/>
            <a:ext cx="4946531" cy="80149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7F1D30-31C6-474D-8AFD-8329841635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EC93C5-8648-6B49-99BD-6F86A569C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0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72"/>
    </mc:Choice>
    <mc:Fallback>
      <p:transition spd="slow" advTm="2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DC883815-30FD-C740-B6A7-2E67BF1F5260}"/>
              </a:ext>
            </a:extLst>
          </p:cNvPr>
          <p:cNvSpPr txBox="1"/>
          <p:nvPr/>
        </p:nvSpPr>
        <p:spPr>
          <a:xfrm>
            <a:off x="1803662" y="5118754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Einde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9B780B-A974-6144-9C24-1F75E0CEA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5336" y="1368961"/>
            <a:ext cx="2971800" cy="222885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989072-607C-8945-A0AE-E77A933FD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r="11806" b="1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3648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4E242EE-880F-EB40-A70A-37AB5E9EB5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121BA977-B7B4-7C4B-B4B5-9A63421F8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74" r="2057" b="18174"/>
          <a:stretch/>
        </p:blipFill>
        <p:spPr>
          <a:xfrm>
            <a:off x="643467" y="599917"/>
            <a:ext cx="7252109" cy="38048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646BBA-F86B-5148-BD30-15CE6D9CD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3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01"/>
    </mc:Choice>
    <mc:Fallback>
      <p:transition spd="slow" advTm="2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Tijdelijke aanduiding voor inhoud 4">
            <a:extLst>
              <a:ext uri="{FF2B5EF4-FFF2-40B4-BE49-F238E27FC236}">
                <a16:creationId xmlns:a16="http://schemas.microsoft.com/office/drawing/2014/main" id="{681A81B9-39B2-654F-9999-524B353A7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9834" r="-2" b="1981"/>
          <a:stretch/>
        </p:blipFill>
        <p:spPr>
          <a:xfrm>
            <a:off x="643467" y="617485"/>
            <a:ext cx="5712728" cy="55710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0B527B0-6497-C44B-A9D9-175B8239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F41266-CA66-3B41-B7F2-1D3F9FFEC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2C65A94-1434-3243-872A-0EA73BCD3E70}"/>
              </a:ext>
            </a:extLst>
          </p:cNvPr>
          <p:cNvSpPr txBox="1"/>
          <p:nvPr/>
        </p:nvSpPr>
        <p:spPr>
          <a:xfrm>
            <a:off x="7375624" y="1769684"/>
            <a:ext cx="29246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</a:rPr>
              <a:t>De wet van 3 is van </a:t>
            </a:r>
            <a:r>
              <a:rPr lang="en-GB" sz="2800" dirty="0" err="1">
                <a:solidFill>
                  <a:schemeClr val="bg2"/>
                </a:solidFill>
              </a:rPr>
              <a:t>toepassing</a:t>
            </a:r>
            <a:r>
              <a:rPr lang="en-GB" sz="2800" dirty="0">
                <a:solidFill>
                  <a:schemeClr val="bg2"/>
                </a:solidFill>
              </a:rPr>
              <a:t> op de </a:t>
            </a:r>
            <a:r>
              <a:rPr lang="en-GB" sz="2800" dirty="0" err="1">
                <a:solidFill>
                  <a:schemeClr val="bg2"/>
                </a:solidFill>
              </a:rPr>
              <a:t>versheid</a:t>
            </a:r>
            <a:r>
              <a:rPr lang="en-GB" sz="2800" dirty="0">
                <a:solidFill>
                  <a:schemeClr val="bg2"/>
                </a:solidFill>
              </a:rPr>
              <a:t> van de </a:t>
            </a:r>
            <a:r>
              <a:rPr lang="en-GB" sz="2800" dirty="0" err="1">
                <a:solidFill>
                  <a:schemeClr val="bg2"/>
                </a:solidFill>
              </a:rPr>
              <a:t>koffie</a:t>
            </a:r>
            <a:endParaRPr lang="en-GB" sz="2800" dirty="0">
              <a:solidFill>
                <a:schemeClr val="bg2"/>
              </a:solidFill>
            </a:endParaRPr>
          </a:p>
          <a:p>
            <a:pPr algn="ctr"/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1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93"/>
    </mc:Choice>
    <mc:Fallback>
      <p:transition spd="slow" advTm="5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64BE81-55C9-42A4-836F-890767FEF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5" r="20098" b="-2"/>
          <a:stretch/>
        </p:blipFill>
        <p:spPr>
          <a:xfrm>
            <a:off x="7415874" y="710515"/>
            <a:ext cx="4132659" cy="4285721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C490628-C549-B241-882D-ABB36BDDC5BB}"/>
              </a:ext>
            </a:extLst>
          </p:cNvPr>
          <p:cNvSpPr>
            <a:spLocks/>
          </p:cNvSpPr>
          <p:nvPr/>
        </p:nvSpPr>
        <p:spPr bwMode="auto">
          <a:xfrm>
            <a:off x="1048068" y="930063"/>
            <a:ext cx="41021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0" indent="-254000"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anose="020B0502020104020203" pitchFamily="34" charset="-79"/>
                <a:ea typeface="Heiti SC Light" panose="02000000000000000000" pitchFamily="2" charset="-128"/>
                <a:sym typeface="Gill Sans" panose="020B0502020104020203" pitchFamily="34" charset="-79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Gill Sans" panose="020B0502020104020203" pitchFamily="34" charset="-79"/>
              <a:buChar char="•"/>
            </a:pPr>
            <a:r>
              <a:rPr lang="en-US" altLang="nl-NL" sz="3000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80 </a:t>
            </a:r>
            <a:r>
              <a:rPr lang="en-US" altLang="nl-NL" sz="3000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landen</a:t>
            </a:r>
            <a:endParaRPr lang="en-US" altLang="nl-NL" sz="3000" dirty="0">
              <a:solidFill>
                <a:schemeClr val="bg2"/>
              </a:solidFill>
              <a:latin typeface="Univers LT Std 57 Cn" panose="020B0506020202050204" pitchFamily="34" charset="77"/>
              <a:sym typeface="Univers LT Std 57 Cn" panose="020B0506020202050204" pitchFamily="34" charset="77"/>
            </a:endParaRPr>
          </a:p>
          <a:p>
            <a:pPr eaLnBrk="1" hangingPunct="1">
              <a:buClr>
                <a:srgbClr val="FFFFFF"/>
              </a:buClr>
              <a:buSzPct val="100000"/>
              <a:buFont typeface="Gill Sans" panose="020B0502020104020203" pitchFamily="34" charset="-79"/>
              <a:buChar char="•"/>
            </a:pPr>
            <a:r>
              <a:rPr lang="en-US" altLang="nl-NL" sz="3000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1.8 </a:t>
            </a:r>
            <a:r>
              <a:rPr lang="en-US" altLang="nl-NL" sz="3000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miljard</a:t>
            </a:r>
            <a:r>
              <a:rPr lang="en-US" altLang="nl-NL" sz="3000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 kopjes</a:t>
            </a:r>
          </a:p>
          <a:p>
            <a:pPr eaLnBrk="1" hangingPunct="1">
              <a:buClr>
                <a:srgbClr val="FFFFFF"/>
              </a:buClr>
              <a:buSzPct val="100000"/>
              <a:buFont typeface="Gill Sans" panose="020B0502020104020203" pitchFamily="34" charset="-79"/>
              <a:buChar char="•"/>
            </a:pPr>
            <a:r>
              <a:rPr lang="en-US" altLang="nl-NL" sz="1600" i="1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±8 gram per kop </a:t>
            </a:r>
            <a:r>
              <a:rPr lang="en-US" altLang="nl-NL" sz="1600" i="1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koffie</a:t>
            </a:r>
            <a:r>
              <a:rPr lang="en-US" altLang="nl-NL" sz="1600" i="1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= 60 </a:t>
            </a:r>
            <a:r>
              <a:rPr lang="en-US" altLang="nl-NL" sz="1600" i="1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bonen</a:t>
            </a:r>
            <a:r>
              <a:rPr lang="en-US" altLang="nl-NL" sz="1600" i="1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= 30 </a:t>
            </a:r>
            <a:r>
              <a:rPr lang="en-US" altLang="nl-NL" sz="1600" i="1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bessen</a:t>
            </a:r>
            <a:r>
              <a:rPr lang="en-US" altLang="nl-NL" sz="1600" i="1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 </a:t>
            </a:r>
            <a:r>
              <a:rPr lang="en-US" altLang="nl-NL" sz="1600" i="1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geplukt</a:t>
            </a:r>
            <a:r>
              <a:rPr lang="en-US" altLang="nl-NL" sz="1600" i="1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 </a:t>
            </a:r>
            <a:r>
              <a:rPr lang="en-US" altLang="nl-NL" sz="1600" i="1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voor</a:t>
            </a:r>
            <a:r>
              <a:rPr lang="en-US" altLang="nl-NL" sz="1600" i="1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 </a:t>
            </a:r>
            <a:r>
              <a:rPr lang="en-US" altLang="nl-NL" sz="1600" i="1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elke</a:t>
            </a:r>
            <a:r>
              <a:rPr lang="en-US" altLang="nl-NL" sz="1600" i="1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 kop</a:t>
            </a:r>
          </a:p>
          <a:p>
            <a:pPr eaLnBrk="1" hangingPunct="1">
              <a:buClr>
                <a:srgbClr val="FFFFFF"/>
              </a:buClr>
              <a:buSzPct val="100000"/>
              <a:buFont typeface="Gill Sans" panose="020B0502020104020203" pitchFamily="34" charset="-79"/>
              <a:buChar char="•"/>
            </a:pPr>
            <a:r>
              <a:rPr lang="en-US" altLang="nl-NL" sz="3000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Het </a:t>
            </a:r>
            <a:r>
              <a:rPr lang="en-US" altLang="nl-NL" sz="3000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zwarte</a:t>
            </a:r>
            <a:r>
              <a:rPr lang="en-US" altLang="nl-NL" sz="3000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 </a:t>
            </a:r>
            <a:r>
              <a:rPr lang="en-US" altLang="nl-NL" sz="3000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goud</a:t>
            </a:r>
            <a:endParaRPr lang="en-US" altLang="nl-NL" sz="3000" dirty="0">
              <a:solidFill>
                <a:schemeClr val="bg2"/>
              </a:solidFill>
              <a:latin typeface="Univers LT Std 57 Cn" panose="020B0506020202050204" pitchFamily="34" charset="77"/>
              <a:sym typeface="Univers LT Std 57 Cn" panose="020B0506020202050204" pitchFamily="34" charset="77"/>
            </a:endParaRPr>
          </a:p>
          <a:p>
            <a:pPr eaLnBrk="1" hangingPunct="1">
              <a:buClr>
                <a:srgbClr val="FFFFFF"/>
              </a:buClr>
              <a:buSzPct val="100000"/>
              <a:buFont typeface="Gill Sans" panose="020B0502020104020203" pitchFamily="34" charset="-79"/>
              <a:buChar char="•"/>
            </a:pPr>
            <a:r>
              <a:rPr lang="en-US" altLang="nl-NL" sz="3000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Finnen</a:t>
            </a:r>
            <a:endParaRPr lang="en-US" altLang="nl-NL" sz="3000" dirty="0">
              <a:solidFill>
                <a:schemeClr val="bg2"/>
              </a:solidFill>
              <a:latin typeface="Univers LT Std 57 Cn" panose="020B0506020202050204" pitchFamily="34" charset="77"/>
              <a:sym typeface="Univers LT Std 57 Cn" panose="020B0506020202050204" pitchFamily="34" charset="77"/>
            </a:endParaRPr>
          </a:p>
          <a:p>
            <a:pPr eaLnBrk="1" hangingPunct="1">
              <a:buClr>
                <a:srgbClr val="FFFFFF"/>
              </a:buClr>
              <a:buSzPct val="100000"/>
              <a:buFont typeface="Gill Sans" panose="020B0502020104020203" pitchFamily="34" charset="-79"/>
              <a:buChar char="•"/>
            </a:pPr>
            <a:r>
              <a:rPr lang="en-US" altLang="nl-NL" sz="3000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±1500 </a:t>
            </a:r>
            <a:r>
              <a:rPr lang="en-US" altLang="nl-NL" sz="3000" dirty="0" err="1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jaar</a:t>
            </a:r>
            <a:r>
              <a:rPr lang="en-US" altLang="nl-NL" sz="3000" dirty="0">
                <a:solidFill>
                  <a:schemeClr val="bg2"/>
                </a:solidFill>
                <a:latin typeface="Univers LT Std 57 Cn" panose="020B0506020202050204" pitchFamily="34" charset="77"/>
                <a:sym typeface="Univers LT Std 57 Cn" panose="020B0506020202050204" pitchFamily="34" charset="77"/>
              </a:rPr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D60C462-D526-1946-9DDB-F12199ECD3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4975B1-BB5F-3548-A3B6-BB5D38EE7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3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52"/>
    </mc:Choice>
    <mc:Fallback>
      <p:transition spd="slow" advTm="10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A25B13B-4903-9445-8ABB-AC5912F8A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3" y="741615"/>
            <a:ext cx="5625061" cy="469436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64A331A-61B1-BC4A-B952-BE0DA7141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946" y="729077"/>
            <a:ext cx="3530180" cy="470690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585E265-0CF3-4441-9E1A-E782C67A6B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76FF37-22AF-8741-BD57-8039BBFC1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3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59"/>
    </mc:Choice>
    <mc:Fallback>
      <p:transition spd="slow" advTm="5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05F3F3-C61C-BF48-A5C9-53D266B22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7" y="1034280"/>
            <a:ext cx="4449328" cy="333699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D63E7FF-4A8B-3748-822D-EBD8176CC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43" y="1454965"/>
            <a:ext cx="4119859" cy="307616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224821C-7C4A-A94C-9082-04A3068C37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F55669-3F97-F34E-98B0-BD75B25E9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824A15C-35DD-D049-B220-76892AE9652A}"/>
              </a:ext>
            </a:extLst>
          </p:cNvPr>
          <p:cNvSpPr txBox="1"/>
          <p:nvPr/>
        </p:nvSpPr>
        <p:spPr>
          <a:xfrm>
            <a:off x="1906859" y="4531126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7e t/m 14e eeuw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F9E41F9-8246-304B-B2BA-EAED8FDD1470}"/>
              </a:ext>
            </a:extLst>
          </p:cNvPr>
          <p:cNvSpPr txBox="1"/>
          <p:nvPr/>
        </p:nvSpPr>
        <p:spPr>
          <a:xfrm>
            <a:off x="6824546" y="4715792"/>
            <a:ext cx="202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VOC: </a:t>
            </a:r>
            <a:r>
              <a:rPr lang="en-GB" dirty="0" err="1">
                <a:solidFill>
                  <a:schemeClr val="bg2"/>
                </a:solidFill>
              </a:rPr>
              <a:t>Gouden</a:t>
            </a:r>
            <a:r>
              <a:rPr lang="en-GB" dirty="0">
                <a:solidFill>
                  <a:schemeClr val="bg2"/>
                </a:solidFill>
              </a:rPr>
              <a:t> eeuw</a:t>
            </a:r>
          </a:p>
        </p:txBody>
      </p:sp>
    </p:spTree>
    <p:extLst>
      <p:ext uri="{BB962C8B-B14F-4D97-AF65-F5344CB8AC3E}">
        <p14:creationId xmlns:p14="http://schemas.microsoft.com/office/powerpoint/2010/main" val="33498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52"/>
    </mc:Choice>
    <mc:Fallback>
      <p:transition spd="slow" advTm="41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DB7F03A-F63C-5A43-99EB-F39841DC6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643466"/>
            <a:ext cx="8110240" cy="49436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FADF0FA-E785-A140-8D25-A2C4736486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0ECFF3-0D9B-A54E-A73D-28613756A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15"/>
    </mc:Choice>
    <mc:Fallback>
      <p:transition spd="slow" advTm="3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925B63D-175B-FC41-9BC3-C6D9E2FB7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40" y="664227"/>
            <a:ext cx="4000500" cy="30003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A9EC27B-887D-564C-A2C8-57CB8B6A1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367" y="2046542"/>
            <a:ext cx="1168549" cy="116854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752AEF4-45F1-C046-931D-B7234619E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207" y="643467"/>
            <a:ext cx="1168549" cy="11685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BFF27AE-91D9-4845-92F3-685D394FB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084" y="3512511"/>
            <a:ext cx="2690251" cy="265831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CCFB989-366E-1A48-8D99-48C2A7CB8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7260" y="2143690"/>
            <a:ext cx="1107534" cy="110753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CB389B6-6E0A-404C-9194-3722E46FB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2192" y="769417"/>
            <a:ext cx="1107535" cy="11075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602AA1-4819-BA47-8401-E4263DC8C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D25BEC-29CD-A848-BE7B-838AABC06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1F18EEC-AA8B-2040-8EA6-BAAB19667E2D}"/>
              </a:ext>
            </a:extLst>
          </p:cNvPr>
          <p:cNvSpPr txBox="1"/>
          <p:nvPr/>
        </p:nvSpPr>
        <p:spPr>
          <a:xfrm>
            <a:off x="8151541" y="2847785"/>
            <a:ext cx="9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Robusta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2A9CA7D-0178-B145-B8FC-203CC4B78345}"/>
              </a:ext>
            </a:extLst>
          </p:cNvPr>
          <p:cNvSpPr txBox="1"/>
          <p:nvPr/>
        </p:nvSpPr>
        <p:spPr>
          <a:xfrm>
            <a:off x="2048980" y="3928762"/>
            <a:ext cx="88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Arabica</a:t>
            </a:r>
          </a:p>
        </p:txBody>
      </p:sp>
    </p:spTree>
    <p:extLst>
      <p:ext uri="{BB962C8B-B14F-4D97-AF65-F5344CB8AC3E}">
        <p14:creationId xmlns:p14="http://schemas.microsoft.com/office/powerpoint/2010/main" val="408183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52"/>
    </mc:Choice>
    <mc:Fallback>
      <p:transition spd="slow" advTm="101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47806856-0BD4-5F4B-96C8-5E52BB492A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697720" y="-520357"/>
            <a:ext cx="5402857" cy="7705511"/>
          </a:xfrm>
          <a:noFill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386924-6046-BA46-8F9B-0E3EA8B09B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00235" y="5156721"/>
            <a:ext cx="1248298" cy="10318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5301ED-EF1D-6747-BE5F-2028A3D35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2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20"/>
    </mc:Choice>
    <mc:Fallback>
      <p:transition spd="slow" advTm="4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58</Words>
  <Application>Microsoft Macintosh PowerPoint</Application>
  <PresentationFormat>Breedbeeld</PresentationFormat>
  <Paragraphs>13</Paragraphs>
  <Slides>11</Slides>
  <Notes>0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Gill Sans</vt:lpstr>
      <vt:lpstr>Univers 57 Condensed</vt:lpstr>
      <vt:lpstr>Univers LT Std 57 Cn</vt:lpstr>
      <vt:lpstr>Kantoorthema</vt:lpstr>
      <vt:lpstr>Wat is koffie?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is koffie?</dc:title>
  <dc:creator>Joost Leopold</dc:creator>
  <cp:lastModifiedBy>Joost Leopold</cp:lastModifiedBy>
  <cp:revision>6</cp:revision>
  <dcterms:created xsi:type="dcterms:W3CDTF">2020-06-10T09:56:31Z</dcterms:created>
  <dcterms:modified xsi:type="dcterms:W3CDTF">2020-06-29T14:41:14Z</dcterms:modified>
</cp:coreProperties>
</file>